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259" r:id="rId2"/>
    <p:sldId id="500" r:id="rId3"/>
    <p:sldId id="434" r:id="rId4"/>
    <p:sldId id="442" r:id="rId5"/>
    <p:sldId id="448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35" r:id="rId17"/>
    <p:sldId id="266" r:id="rId18"/>
    <p:sldId id="462" r:id="rId19"/>
    <p:sldId id="450" r:id="rId20"/>
    <p:sldId id="451" r:id="rId21"/>
    <p:sldId id="452" r:id="rId22"/>
    <p:sldId id="461" r:id="rId23"/>
    <p:sldId id="453" r:id="rId24"/>
    <p:sldId id="454" r:id="rId25"/>
    <p:sldId id="455" r:id="rId26"/>
    <p:sldId id="449" r:id="rId27"/>
    <p:sldId id="456" r:id="rId28"/>
    <p:sldId id="457" r:id="rId29"/>
    <p:sldId id="463" r:id="rId30"/>
    <p:sldId id="501" r:id="rId31"/>
    <p:sldId id="344" r:id="rId32"/>
    <p:sldId id="346" r:id="rId33"/>
    <p:sldId id="348" r:id="rId34"/>
    <p:sldId id="502" r:id="rId35"/>
    <p:sldId id="345" r:id="rId36"/>
    <p:sldId id="347" r:id="rId37"/>
    <p:sldId id="351" r:id="rId38"/>
    <p:sldId id="503" r:id="rId39"/>
    <p:sldId id="352" r:id="rId40"/>
    <p:sldId id="354" r:id="rId41"/>
    <p:sldId id="355" r:id="rId42"/>
    <p:sldId id="357" r:id="rId43"/>
    <p:sldId id="358" r:id="rId44"/>
    <p:sldId id="504" r:id="rId45"/>
    <p:sldId id="360" r:id="rId46"/>
    <p:sldId id="362" r:id="rId47"/>
    <p:sldId id="365" r:id="rId48"/>
    <p:sldId id="369" r:id="rId49"/>
    <p:sldId id="370" r:id="rId50"/>
    <p:sldId id="371" r:id="rId51"/>
    <p:sldId id="505" r:id="rId52"/>
    <p:sldId id="375" r:id="rId53"/>
    <p:sldId id="376" r:id="rId54"/>
    <p:sldId id="374" r:id="rId55"/>
    <p:sldId id="377" r:id="rId56"/>
    <p:sldId id="378" r:id="rId57"/>
    <p:sldId id="373" r:id="rId58"/>
    <p:sldId id="506" r:id="rId59"/>
    <p:sldId id="326" r:id="rId60"/>
    <p:sldId id="464" r:id="rId61"/>
    <p:sldId id="327" r:id="rId62"/>
    <p:sldId id="372" r:id="rId63"/>
    <p:sldId id="458" r:id="rId64"/>
    <p:sldId id="465" r:id="rId65"/>
    <p:sldId id="507" r:id="rId66"/>
    <p:sldId id="379" r:id="rId67"/>
    <p:sldId id="380" r:id="rId68"/>
    <p:sldId id="302" r:id="rId69"/>
    <p:sldId id="508" r:id="rId70"/>
    <p:sldId id="382" r:id="rId71"/>
    <p:sldId id="383" r:id="rId72"/>
    <p:sldId id="385" r:id="rId73"/>
    <p:sldId id="467" r:id="rId74"/>
    <p:sldId id="509" r:id="rId75"/>
    <p:sldId id="387" r:id="rId76"/>
    <p:sldId id="388" r:id="rId77"/>
    <p:sldId id="390" r:id="rId78"/>
    <p:sldId id="391" r:id="rId79"/>
    <p:sldId id="468" r:id="rId80"/>
    <p:sldId id="469" r:id="rId81"/>
    <p:sldId id="392" r:id="rId82"/>
    <p:sldId id="393" r:id="rId83"/>
    <p:sldId id="510" r:id="rId84"/>
    <p:sldId id="394" r:id="rId85"/>
    <p:sldId id="395" r:id="rId86"/>
    <p:sldId id="386" r:id="rId87"/>
    <p:sldId id="511" r:id="rId88"/>
    <p:sldId id="397" r:id="rId89"/>
    <p:sldId id="398" r:id="rId90"/>
    <p:sldId id="396" r:id="rId91"/>
    <p:sldId id="512" r:id="rId92"/>
    <p:sldId id="400" r:id="rId93"/>
    <p:sldId id="401" r:id="rId94"/>
    <p:sldId id="399" r:id="rId95"/>
    <p:sldId id="513" r:id="rId96"/>
    <p:sldId id="403" r:id="rId97"/>
    <p:sldId id="404" r:id="rId98"/>
    <p:sldId id="402" r:id="rId99"/>
    <p:sldId id="459" r:id="rId100"/>
    <p:sldId id="515" r:id="rId101"/>
    <p:sldId id="514" r:id="rId102"/>
    <p:sldId id="306" r:id="rId103"/>
    <p:sldId id="470" r:id="rId104"/>
    <p:sldId id="516" r:id="rId105"/>
    <p:sldId id="317" r:id="rId106"/>
    <p:sldId id="471" r:id="rId107"/>
    <p:sldId id="319" r:id="rId108"/>
    <p:sldId id="472" r:id="rId109"/>
    <p:sldId id="320" r:id="rId110"/>
    <p:sldId id="517" r:id="rId111"/>
    <p:sldId id="316" r:id="rId112"/>
    <p:sldId id="473" r:id="rId113"/>
    <p:sldId id="518" r:id="rId114"/>
    <p:sldId id="313" r:id="rId115"/>
    <p:sldId id="474" r:id="rId116"/>
    <p:sldId id="315" r:id="rId117"/>
    <p:sldId id="475" r:id="rId118"/>
    <p:sldId id="321" r:id="rId119"/>
    <p:sldId id="519" r:id="rId120"/>
    <p:sldId id="322" r:id="rId121"/>
    <p:sldId id="476" r:id="rId122"/>
    <p:sldId id="324" r:id="rId123"/>
    <p:sldId id="520" r:id="rId124"/>
    <p:sldId id="328" r:id="rId125"/>
    <p:sldId id="477" r:id="rId126"/>
    <p:sldId id="329" r:id="rId127"/>
    <p:sldId id="478" r:id="rId128"/>
    <p:sldId id="479" r:id="rId129"/>
    <p:sldId id="480" r:id="rId130"/>
    <p:sldId id="481" r:id="rId131"/>
    <p:sldId id="330" r:id="rId132"/>
    <p:sldId id="460" r:id="rId133"/>
    <p:sldId id="409" r:id="rId134"/>
    <p:sldId id="528" r:id="rId135"/>
    <p:sldId id="488" r:id="rId136"/>
    <p:sldId id="484" r:id="rId137"/>
    <p:sldId id="526" r:id="rId138"/>
    <p:sldId id="527" r:id="rId139"/>
    <p:sldId id="525" r:id="rId140"/>
    <p:sldId id="486" r:id="rId141"/>
    <p:sldId id="487" r:id="rId142"/>
    <p:sldId id="521" r:id="rId143"/>
    <p:sldId id="489" r:id="rId144"/>
    <p:sldId id="483" r:id="rId145"/>
    <p:sldId id="332" r:id="rId146"/>
    <p:sldId id="490" r:id="rId147"/>
    <p:sldId id="333" r:id="rId148"/>
    <p:sldId id="491" r:id="rId149"/>
    <p:sldId id="334" r:id="rId150"/>
    <p:sldId id="335" r:id="rId151"/>
    <p:sldId id="492" r:id="rId152"/>
    <p:sldId id="338" r:id="rId153"/>
    <p:sldId id="522" r:id="rId154"/>
    <p:sldId id="341" r:id="rId155"/>
    <p:sldId id="493" r:id="rId156"/>
    <p:sldId id="342" r:id="rId157"/>
    <p:sldId id="494" r:id="rId158"/>
    <p:sldId id="343" r:id="rId159"/>
    <p:sldId id="340" r:id="rId160"/>
    <p:sldId id="523" r:id="rId161"/>
    <p:sldId id="336" r:id="rId162"/>
    <p:sldId id="495" r:id="rId163"/>
    <p:sldId id="337" r:id="rId164"/>
    <p:sldId id="339" r:id="rId165"/>
    <p:sldId id="496" r:id="rId166"/>
    <p:sldId id="497" r:id="rId167"/>
    <p:sldId id="446" r:id="rId168"/>
    <p:sldId id="447" r:id="rId169"/>
    <p:sldId id="482" r:id="rId170"/>
    <p:sldId id="421" r:id="rId171"/>
    <p:sldId id="422" r:id="rId172"/>
    <p:sldId id="423" r:id="rId173"/>
    <p:sldId id="424" r:id="rId174"/>
    <p:sldId id="425" r:id="rId175"/>
    <p:sldId id="498" r:id="rId176"/>
    <p:sldId id="417" r:id="rId177"/>
    <p:sldId id="418" r:id="rId178"/>
    <p:sldId id="419" r:id="rId179"/>
    <p:sldId id="499" r:id="rId180"/>
    <p:sldId id="524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BAE9-7D35-30BB-B114-736B53D5E0BB}"/>
              </a:ext>
            </a:extLst>
          </p:cNvPr>
          <p:cNvSpPr txBox="1"/>
          <p:nvPr/>
        </p:nvSpPr>
        <p:spPr>
          <a:xfrm>
            <a:off x="5761005" y="608106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7B6-0D28-A83B-A9D3-1ABF2ED6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557" y="1455599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18860-820D-4A97-2C23-5E3C7D7CB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8" y="1455598"/>
            <a:ext cx="3970044" cy="4406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4B57-2098-C08D-3D99-15C98442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592DA-2873-50C3-C387-0CD2ECA47281}"/>
              </a:ext>
            </a:extLst>
          </p:cNvPr>
          <p:cNvSpPr/>
          <p:nvPr/>
        </p:nvSpPr>
        <p:spPr>
          <a:xfrm rot="10800000">
            <a:off x="447331" y="369711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555E-06EE-410B-5951-43F1C39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D244E1-EC9B-8C01-F2AC-6F0A867E1A6D}"/>
              </a:ext>
            </a:extLst>
          </p:cNvPr>
          <p:cNvSpPr/>
          <p:nvPr/>
        </p:nvSpPr>
        <p:spPr>
          <a:xfrm rot="10800000">
            <a:off x="138690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8CC2-50FA-B82B-EF33-97B24CE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E8F177-2228-6076-14E9-B4A5552C1715}"/>
              </a:ext>
            </a:extLst>
          </p:cNvPr>
          <p:cNvSpPr/>
          <p:nvPr/>
        </p:nvSpPr>
        <p:spPr>
          <a:xfrm>
            <a:off x="3307222" y="321301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7956-ED6C-8983-6C21-9DCE08A0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EDC6563-BB93-FC42-9425-83BA09D755D5}"/>
              </a:ext>
            </a:extLst>
          </p:cNvPr>
          <p:cNvSpPr/>
          <p:nvPr/>
        </p:nvSpPr>
        <p:spPr>
          <a:xfrm>
            <a:off x="3565543" y="381709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9E40D-601F-69D7-1CBC-E9807641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D2FA96-E474-E6D0-F52C-37257D1151B8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7AD3-7EE3-797D-B133-69FA5077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C494ED-4986-8E0D-4ED4-2131123AFFDF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5BDB3F-031F-0AE0-DB7B-520B648AFAA3}"/>
              </a:ext>
            </a:extLst>
          </p:cNvPr>
          <p:cNvSpPr txBox="1"/>
          <p:nvPr/>
        </p:nvSpPr>
        <p:spPr>
          <a:xfrm>
            <a:off x="4746223" y="172581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0.2546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0.2814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[2, 0]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0.4640]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[0.5017, 0.2491, 0.2491]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2FE63-EDE5-CD19-7586-1A026A170795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, 0.2491, 0.2491]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3BCEC-B5B6-506C-B6DB-B79510FA0989}"/>
              </a:ext>
            </a:extLst>
          </p:cNvPr>
          <p:cNvSpPr txBox="1"/>
          <p:nvPr/>
        </p:nvSpPr>
        <p:spPr>
          <a:xfrm>
            <a:off x="6466085" y="4561376"/>
            <a:ext cx="207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,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/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0.4640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0.5017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blipFill>
                <a:blip r:embed="rId3"/>
                <a:stretch>
                  <a:fillRect l="-559" r="-20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062D1-3420-73E6-2DD2-C9677084DAD2}"/>
              </a:ext>
            </a:extLst>
          </p:cNvPr>
          <p:cNvCxnSpPr>
            <a:cxnSpLocks/>
          </p:cNvCxnSpPr>
          <p:nvPr/>
        </p:nvCxnSpPr>
        <p:spPr>
          <a:xfrm>
            <a:off x="7494024" y="4930708"/>
            <a:ext cx="0" cy="581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E0E2F0F6-A200-5060-FF11-448453D1CE09}"/>
              </a:ext>
            </a:extLst>
          </p:cNvPr>
          <p:cNvSpPr/>
          <p:nvPr/>
        </p:nvSpPr>
        <p:spPr>
          <a:xfrm rot="16200000">
            <a:off x="7411570" y="2641713"/>
            <a:ext cx="128187" cy="32701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/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00B050"/>
                                      </a:solidFill>
                                    </a:rPr>
                                    <m:t>0.4640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0.5017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=0.7288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BCF5F7-805E-2684-CF07-7E1E58FF9889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3718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93C7-A075-3F8D-CA29-6A259DAF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A996-BC20-A53F-33CA-46EB2F53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D917-A41F-68C3-CF01-EEA2F4DE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5187-0DA9-D90F-70ED-01357683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BF8E04-ADB3-477C-B76B-F3A8343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94" y="84978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8C2E0-28AF-359D-FE56-E53226E7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516" y="849153"/>
            <a:ext cx="3190875" cy="32670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59BC3F-9285-ADEA-DF3A-449AD1B69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4" y="4320325"/>
            <a:ext cx="4298535" cy="2313334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551DD0ED-2229-9267-5ED7-E8B6296942D4}"/>
              </a:ext>
            </a:extLst>
          </p:cNvPr>
          <p:cNvSpPr/>
          <p:nvPr/>
        </p:nvSpPr>
        <p:spPr>
          <a:xfrm rot="10800000" flipH="1">
            <a:off x="4780237" y="349572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0C962-060D-A039-673F-03D7D6A8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AE30D-0A3A-9DC4-0C2A-F06A031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234298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3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234298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82312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465766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95542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4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2284-32FA-EE91-D735-4B29FF0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8BA-C2C7-9A48-7FFE-C5BCBA6F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CE32C-12B9-BCD8-B2DB-70309A8E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763B-AEE5-C308-3ACF-434CC462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33D0-1F3E-4408-45DA-8DC4661A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0862" y="567164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98666F5-5C13-4C2A-2AF8-5B5A2E344442}"/>
              </a:ext>
            </a:extLst>
          </p:cNvPr>
          <p:cNvSpPr/>
          <p:nvPr/>
        </p:nvSpPr>
        <p:spPr>
          <a:xfrm rot="1719390">
            <a:off x="2981472" y="562135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782322" y="56716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61F3-E78A-868B-19C5-D71AEB2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869534B-FAE0-3F49-DB0D-D1D918DC965A}"/>
              </a:ext>
            </a:extLst>
          </p:cNvPr>
          <p:cNvSpPr/>
          <p:nvPr/>
        </p:nvSpPr>
        <p:spPr>
          <a:xfrm rot="1719390">
            <a:off x="3421902" y="535643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57BA71-CEAC-A465-9FF4-245C1BFA580D}"/>
              </a:ext>
            </a:extLst>
          </p:cNvPr>
          <p:cNvSpPr/>
          <p:nvPr/>
        </p:nvSpPr>
        <p:spPr>
          <a:xfrm rot="8283348">
            <a:off x="572532" y="538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15A8-46CC-4D0E-49D9-41D2050F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94EE2E-3E29-FEE0-DF0F-90D1D20B4371}"/>
              </a:ext>
            </a:extLst>
          </p:cNvPr>
          <p:cNvSpPr/>
          <p:nvPr/>
        </p:nvSpPr>
        <p:spPr>
          <a:xfrm rot="1719390">
            <a:off x="3019312" y="45655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67E41E-707B-2005-ADAA-EC0A39957167}"/>
              </a:ext>
            </a:extLst>
          </p:cNvPr>
          <p:cNvSpPr/>
          <p:nvPr/>
        </p:nvSpPr>
        <p:spPr>
          <a:xfrm rot="9444431">
            <a:off x="760538" y="46288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395B1A-67C2-9137-3DF5-7A47C14D8D0D}"/>
              </a:ext>
            </a:extLst>
          </p:cNvPr>
          <p:cNvSpPr/>
          <p:nvPr/>
        </p:nvSpPr>
        <p:spPr>
          <a:xfrm rot="19994536">
            <a:off x="3020584" y="348171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D3A7-9303-9BC0-1337-511FA0B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B7461C-642D-9B87-BA79-606A7E7DF3CF}"/>
              </a:ext>
            </a:extLst>
          </p:cNvPr>
          <p:cNvSpPr/>
          <p:nvPr/>
        </p:nvSpPr>
        <p:spPr>
          <a:xfrm rot="9444431">
            <a:off x="795987" y="38749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E5EACE-2BBC-92DE-F976-E253E50B3C25}"/>
              </a:ext>
            </a:extLst>
          </p:cNvPr>
          <p:cNvSpPr/>
          <p:nvPr/>
        </p:nvSpPr>
        <p:spPr>
          <a:xfrm rot="19994536">
            <a:off x="3020584" y="292079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D0843-EB46-8060-167C-5C95990B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AB2A700-D52D-29EE-DC08-1728AED8C410}"/>
              </a:ext>
            </a:extLst>
          </p:cNvPr>
          <p:cNvSpPr/>
          <p:nvPr/>
        </p:nvSpPr>
        <p:spPr>
          <a:xfrm rot="9446119">
            <a:off x="669418" y="372266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DBD66A-CC9E-2423-DA17-9C9320266A60}"/>
              </a:ext>
            </a:extLst>
          </p:cNvPr>
          <p:cNvSpPr/>
          <p:nvPr/>
        </p:nvSpPr>
        <p:spPr>
          <a:xfrm>
            <a:off x="3209155" y="408480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C68A847-7FE0-0038-49D3-B73B0C1E740B}"/>
              </a:ext>
            </a:extLst>
          </p:cNvPr>
          <p:cNvSpPr/>
          <p:nvPr/>
        </p:nvSpPr>
        <p:spPr>
          <a:xfrm>
            <a:off x="3209155" y="286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65A572-E9B2-8899-78CC-2ECAB032BAA9}"/>
              </a:ext>
            </a:extLst>
          </p:cNvPr>
          <p:cNvSpPr/>
          <p:nvPr/>
        </p:nvSpPr>
        <p:spPr>
          <a:xfrm>
            <a:off x="3209154" y="341799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7A6CAF9-1724-E351-146D-D3440641985D}"/>
              </a:ext>
            </a:extLst>
          </p:cNvPr>
          <p:cNvSpPr/>
          <p:nvPr/>
        </p:nvSpPr>
        <p:spPr>
          <a:xfrm rot="9320291">
            <a:off x="689347" y="445188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FA33F-FD16-C336-2665-B0019B3E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4B32463-BE33-008E-6E4C-C2187BD4E999}"/>
              </a:ext>
            </a:extLst>
          </p:cNvPr>
          <p:cNvSpPr/>
          <p:nvPr/>
        </p:nvSpPr>
        <p:spPr>
          <a:xfrm rot="10800000">
            <a:off x="549897" y="375556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1B309A-21C8-CF9A-B633-50CC699791CB}"/>
              </a:ext>
            </a:extLst>
          </p:cNvPr>
          <p:cNvSpPr/>
          <p:nvPr/>
        </p:nvSpPr>
        <p:spPr>
          <a:xfrm>
            <a:off x="3187151" y="433441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8D046C7-5977-65FB-D2D7-25B3124AA34C}"/>
              </a:ext>
            </a:extLst>
          </p:cNvPr>
          <p:cNvSpPr/>
          <p:nvPr/>
        </p:nvSpPr>
        <p:spPr>
          <a:xfrm>
            <a:off x="3184940" y="299761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DCC67D-7EF3-DCBD-3C8D-8021A7E775F0}"/>
              </a:ext>
            </a:extLst>
          </p:cNvPr>
          <p:cNvSpPr/>
          <p:nvPr/>
        </p:nvSpPr>
        <p:spPr>
          <a:xfrm>
            <a:off x="3184941" y="353957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C3DDF1-B9BA-1BE6-A8C5-2DC51DD4DE87}"/>
              </a:ext>
            </a:extLst>
          </p:cNvPr>
          <p:cNvSpPr/>
          <p:nvPr/>
        </p:nvSpPr>
        <p:spPr>
          <a:xfrm rot="10800000">
            <a:off x="549897" y="448024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F03CD-2FD1-5EDC-0A25-7CDC2ED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C4057-4546-F761-5125-D0C6CFC8D9AB}"/>
              </a:ext>
            </a:extLst>
          </p:cNvPr>
          <p:cNvSpPr/>
          <p:nvPr/>
        </p:nvSpPr>
        <p:spPr>
          <a:xfrm>
            <a:off x="2260038" y="2691925"/>
            <a:ext cx="867723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7733</TotalTime>
  <Words>14738</Words>
  <Application>Microsoft Office PowerPoint</Application>
  <PresentationFormat>Widescreen</PresentationFormat>
  <Paragraphs>1586</Paragraphs>
  <Slides>180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9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Implementing Transformer with  Python &amp; PyTorch   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54</cp:revision>
  <dcterms:created xsi:type="dcterms:W3CDTF">2024-02-20T20:54:33Z</dcterms:created>
  <dcterms:modified xsi:type="dcterms:W3CDTF">2024-04-09T21:28:35Z</dcterms:modified>
</cp:coreProperties>
</file>